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60" r:id="rId2"/>
    <p:sldId id="266" r:id="rId3"/>
    <p:sldId id="257" r:id="rId4"/>
    <p:sldId id="262" r:id="rId5"/>
    <p:sldId id="263" r:id="rId6"/>
    <p:sldId id="264" r:id="rId7"/>
    <p:sldId id="265" r:id="rId8"/>
    <p:sldId id="258" r:id="rId9"/>
    <p:sldId id="259" r:id="rId10"/>
    <p:sldId id="261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50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9E4BAA-EC77-458F-850E-DB6A3D917507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50A7F2-CDFB-40F9-BD85-2DFD4A472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826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50A7F2-CDFB-40F9-BD85-2DFD4A47292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285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201D-FBCA-4AF6-B090-C4A559732E8D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6CC1D-D4FA-4F2C-9BFA-65CC35CB451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201D-FBCA-4AF6-B090-C4A559732E8D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6CC1D-D4FA-4F2C-9BFA-65CC35CB45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201D-FBCA-4AF6-B090-C4A559732E8D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6CC1D-D4FA-4F2C-9BFA-65CC35CB45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201D-FBCA-4AF6-B090-C4A559732E8D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6CC1D-D4FA-4F2C-9BFA-65CC35CB45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201D-FBCA-4AF6-B090-C4A559732E8D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2C6CC1D-D4FA-4F2C-9BFA-65CC35CB4517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201D-FBCA-4AF6-B090-C4A559732E8D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6CC1D-D4FA-4F2C-9BFA-65CC35CB45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201D-FBCA-4AF6-B090-C4A559732E8D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6CC1D-D4FA-4F2C-9BFA-65CC35CB45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201D-FBCA-4AF6-B090-C4A559732E8D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6CC1D-D4FA-4F2C-9BFA-65CC35CB45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201D-FBCA-4AF6-B090-C4A559732E8D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6CC1D-D4FA-4F2C-9BFA-65CC35CB45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201D-FBCA-4AF6-B090-C4A559732E8D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6CC1D-D4FA-4F2C-9BFA-65CC35CB45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D201D-FBCA-4AF6-B090-C4A559732E8D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6CC1D-D4FA-4F2C-9BFA-65CC35CB45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0CD201D-FBCA-4AF6-B090-C4A559732E8D}" type="datetimeFigureOut">
              <a:rPr lang="en-US" smtClean="0"/>
              <a:t>4/11/2012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2C6CC1D-D4FA-4F2C-9BFA-65CC35CB4517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52400" y="990600"/>
            <a:ext cx="954829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Internship at the Institute for Environmental Professionals</a:t>
            </a:r>
            <a:endParaRPr lang="en-US" sz="4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94112" y="2967335"/>
            <a:ext cx="355578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Geoffrey </a:t>
            </a:r>
            <a:r>
              <a:rPr lang="en-US" sz="44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Kie</a:t>
            </a:r>
            <a:endParaRPr lang="en-US" sz="4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4" name="Picture 3" descr="C:\Users\autologon\Desktop\sunset_high_r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" y="4330700"/>
            <a:ext cx="1895475" cy="252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494" y="4813487"/>
            <a:ext cx="2547506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24000" y="3657600"/>
            <a:ext cx="581908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Sophomore at NAU</a:t>
            </a:r>
          </a:p>
          <a:p>
            <a:pPr algn="ctr"/>
            <a:r>
              <a:rPr lang="en-US" sz="2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Double major in Applied Indigenous Studies and Journalism</a:t>
            </a:r>
            <a:endParaRPr lang="en-US" sz="2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568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81000"/>
            <a:ext cx="63209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Acknowledgments </a:t>
            </a:r>
            <a:endParaRPr 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42951"/>
            <a:ext cx="1957387" cy="2615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494" y="4791075"/>
            <a:ext cx="2547506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content.sportslogos.net/logos/33/784/full/pg05vw77gg5x9iuiuewq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709042"/>
            <a:ext cx="4514346" cy="216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8693" y="1304330"/>
            <a:ext cx="747950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Karen </a:t>
            </a:r>
            <a:r>
              <a:rPr lang="en-US" sz="3200" dirty="0" err="1" smtClean="0"/>
              <a:t>Jarratt</a:t>
            </a:r>
            <a:r>
              <a:rPr lang="en-US" sz="3200" dirty="0" smtClean="0"/>
              <a:t>-Snider</a:t>
            </a:r>
          </a:p>
          <a:p>
            <a:r>
              <a:rPr lang="en-US" sz="3200" dirty="0" smtClean="0"/>
              <a:t>Institute for Tribal Environmental Professionals</a:t>
            </a:r>
          </a:p>
          <a:p>
            <a:r>
              <a:rPr lang="en-US" sz="3200" dirty="0" smtClean="0"/>
              <a:t>Kathleen </a:t>
            </a:r>
            <a:r>
              <a:rPr lang="en-US" sz="3200" dirty="0" err="1" smtClean="0"/>
              <a:t>Stigmon</a:t>
            </a:r>
            <a:endParaRPr lang="en-US" sz="3200" dirty="0" smtClean="0"/>
          </a:p>
          <a:p>
            <a:r>
              <a:rPr lang="en-US" sz="3200" dirty="0" smtClean="0"/>
              <a:t>Nadine Barlow</a:t>
            </a:r>
          </a:p>
        </p:txBody>
      </p:sp>
    </p:spTree>
    <p:extLst>
      <p:ext uri="{BB962C8B-B14F-4D97-AF65-F5344CB8AC3E}">
        <p14:creationId xmlns:p14="http://schemas.microsoft.com/office/powerpoint/2010/main" val="361548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17648" y="376535"/>
            <a:ext cx="57631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The Big Picture…</a:t>
            </a:r>
            <a:endParaRPr 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299865"/>
            <a:ext cx="3962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Tar Creek is an area in the Northeast Oklahoma region that has been polluted by a century of mining for Zinc and Lead. The different processes that have been used to mine were not the most eco-friendly</a:t>
            </a:r>
            <a:r>
              <a:rPr lang="en-US" sz="2400" dirty="0" smtClean="0"/>
              <a:t>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24400" y="1219200"/>
            <a:ext cx="411480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Mine tailings have </a:t>
            </a:r>
            <a:r>
              <a:rPr lang="en-US" sz="2800" dirty="0" smtClean="0"/>
              <a:t>oxidized </a:t>
            </a:r>
            <a:r>
              <a:rPr lang="en-US" sz="2800" dirty="0"/>
              <a:t>the </a:t>
            </a:r>
            <a:r>
              <a:rPr lang="en-US" sz="2800" dirty="0" smtClean="0"/>
              <a:t>water to an orange color</a:t>
            </a:r>
          </a:p>
          <a:p>
            <a:endParaRPr lang="en-US" sz="2800" dirty="0"/>
          </a:p>
          <a:p>
            <a:r>
              <a:rPr lang="en-US" sz="2800" dirty="0" smtClean="0"/>
              <a:t>Tailings </a:t>
            </a:r>
            <a:r>
              <a:rPr lang="en-US" sz="2800" dirty="0"/>
              <a:t>cover the land that look like giant mounds that are not part of the natural </a:t>
            </a:r>
            <a:r>
              <a:rPr lang="en-US" sz="2800" dirty="0" smtClean="0"/>
              <a:t>landscape</a:t>
            </a:r>
          </a:p>
          <a:p>
            <a:endParaRPr lang="en-US" sz="2800" dirty="0" smtClean="0"/>
          </a:p>
          <a:p>
            <a:r>
              <a:rPr lang="en-US" sz="2800" dirty="0" smtClean="0"/>
              <a:t>Tailings are also polluting the air and soil around the area.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9713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228600"/>
            <a:ext cx="36279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Why Care?</a:t>
            </a:r>
            <a:endParaRPr 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55" t="-168" b="168"/>
          <a:stretch/>
        </p:blipFill>
        <p:spPr bwMode="auto">
          <a:xfrm>
            <a:off x="4953000" y="541334"/>
            <a:ext cx="3835344" cy="5538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3310592"/>
            <a:ext cx="3962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Indigenous Environmental Justice</a:t>
            </a:r>
          </a:p>
          <a:p>
            <a:r>
              <a:rPr lang="en-US" sz="2400" dirty="0" smtClean="0"/>
              <a:t>Four forms of justice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Procedural</a:t>
            </a:r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Distributive</a:t>
            </a:r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Social</a:t>
            </a:r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Corrective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1371600"/>
            <a:ext cx="4343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Information provided by EPA and Dr. Snider among with others, who did the social science of gathering data from individuals.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9830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2031" y="228600"/>
            <a:ext cx="58977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Procedural Justice</a:t>
            </a:r>
            <a:endParaRPr 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371600"/>
            <a:ext cx="5029200" cy="4953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Is the process of having participation from all groups involved</a:t>
            </a:r>
          </a:p>
          <a:p>
            <a:endParaRPr lang="en-US" sz="2800" dirty="0" smtClean="0"/>
          </a:p>
          <a:p>
            <a:r>
              <a:rPr lang="en-US" sz="2800" dirty="0" smtClean="0"/>
              <a:t>Having all records and forms interpreted so groups can understand</a:t>
            </a:r>
          </a:p>
          <a:p>
            <a:endParaRPr lang="en-US" sz="2800" dirty="0" smtClean="0"/>
          </a:p>
          <a:p>
            <a:r>
              <a:rPr lang="en-US" sz="2800" dirty="0" smtClean="0"/>
              <a:t>Practically any group involved be apart of the decision making process.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75" t="10065" r="6334" b="10240"/>
          <a:stretch/>
        </p:blipFill>
        <p:spPr>
          <a:xfrm>
            <a:off x="5029200" y="1487752"/>
            <a:ext cx="3623821" cy="467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57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228600"/>
            <a:ext cx="65325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Distributive Justice</a:t>
            </a:r>
            <a:endParaRPr 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371600"/>
            <a:ext cx="8229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Is the distribution of all the resources agreed upon which can include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600" dirty="0" smtClean="0"/>
              <a:t>Water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600" dirty="0" smtClean="0"/>
              <a:t>Land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600" dirty="0" smtClean="0"/>
              <a:t>Money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600" dirty="0" smtClean="0"/>
              <a:t>Power </a:t>
            </a:r>
          </a:p>
        </p:txBody>
      </p:sp>
    </p:spTree>
    <p:extLst>
      <p:ext uri="{BB962C8B-B14F-4D97-AF65-F5344CB8AC3E}">
        <p14:creationId xmlns:p14="http://schemas.microsoft.com/office/powerpoint/2010/main" val="253962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250977"/>
            <a:ext cx="43973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Social Justice</a:t>
            </a:r>
            <a:endParaRPr 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371600"/>
            <a:ext cx="50292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Is the equal treatment of the people and their living conditions.</a:t>
            </a:r>
          </a:p>
          <a:p>
            <a:endParaRPr lang="en-US" sz="2800" dirty="0" smtClean="0"/>
          </a:p>
          <a:p>
            <a:r>
              <a:rPr lang="en-US" sz="2800" dirty="0" smtClean="0"/>
              <a:t>Living conditions may include but not limited to homes, water, food.</a:t>
            </a:r>
          </a:p>
          <a:p>
            <a:endParaRPr lang="en-US" sz="2800" dirty="0" smtClean="0"/>
          </a:p>
          <a:p>
            <a:r>
              <a:rPr lang="en-US" sz="2800" dirty="0" smtClean="0"/>
              <a:t>Which are all capabilities to live a “full life” which is the main goal for Social Justice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057400"/>
            <a:ext cx="37084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887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3520" y="250977"/>
            <a:ext cx="57438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Corrective Justice</a:t>
            </a:r>
            <a:endParaRPr 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188447"/>
            <a:ext cx="79248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Is the hardest form of justice to pursue.</a:t>
            </a:r>
          </a:p>
          <a:p>
            <a:r>
              <a:rPr lang="en-US" sz="3200" dirty="0" smtClean="0"/>
              <a:t>Finding who is completely liable for any injustices caused by an entity</a:t>
            </a:r>
          </a:p>
          <a:p>
            <a:endParaRPr lang="en-US" sz="3200" dirty="0" smtClean="0"/>
          </a:p>
          <a:p>
            <a:r>
              <a:rPr lang="en-US" sz="3200" dirty="0" smtClean="0"/>
              <a:t>The people have the right to charge the company liable and can ask for justice in terms of:</a:t>
            </a:r>
          </a:p>
          <a:p>
            <a:endParaRPr lang="en-US" sz="3200" dirty="0" smtClean="0"/>
          </a:p>
          <a:p>
            <a:r>
              <a:rPr lang="en-US" sz="3200" dirty="0" smtClean="0"/>
              <a:t>Money</a:t>
            </a:r>
          </a:p>
          <a:p>
            <a:r>
              <a:rPr lang="en-US" sz="3200" dirty="0" smtClean="0"/>
              <a:t>Land Remediation</a:t>
            </a:r>
          </a:p>
          <a:p>
            <a:r>
              <a:rPr lang="en-US" sz="3200" dirty="0" smtClean="0"/>
              <a:t>Resources </a:t>
            </a:r>
          </a:p>
        </p:txBody>
      </p:sp>
    </p:spTree>
    <p:extLst>
      <p:ext uri="{BB962C8B-B14F-4D97-AF65-F5344CB8AC3E}">
        <p14:creationId xmlns:p14="http://schemas.microsoft.com/office/powerpoint/2010/main" val="188605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1299865"/>
            <a:ext cx="396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My part is organizing the data, learning the history of the area, everything that affects the region and how to remediate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4800" y="376535"/>
            <a:ext cx="29546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Analysis</a:t>
            </a:r>
            <a:endParaRPr 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9400" y="3581400"/>
            <a:ext cx="3962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Also organizing emails of who was contacted by whom as well as the dates in which it happened. </a:t>
            </a:r>
          </a:p>
          <a:p>
            <a:endParaRPr lang="en-US" sz="2000" dirty="0"/>
          </a:p>
          <a:p>
            <a:r>
              <a:rPr lang="en-US" sz="2000" dirty="0" smtClean="0"/>
              <a:t>The downstream tribe known as the </a:t>
            </a:r>
            <a:r>
              <a:rPr lang="en-US" sz="2000" dirty="0" err="1" smtClean="0"/>
              <a:t>Quawpaw</a:t>
            </a:r>
            <a:r>
              <a:rPr lang="en-US" sz="2000" dirty="0" smtClean="0"/>
              <a:t> is the group that is seeking justice along with other communities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522854"/>
            <a:ext cx="4516382" cy="580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81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096" y="304800"/>
            <a:ext cx="49359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To Conclude…</a:t>
            </a:r>
            <a:endParaRPr 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1447800"/>
            <a:ext cx="7924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There are a lot injustices that are happening in the world, even the U.S. on a daily basis.</a:t>
            </a:r>
          </a:p>
          <a:p>
            <a:endParaRPr lang="en-US" sz="2800" dirty="0"/>
          </a:p>
          <a:p>
            <a:r>
              <a:rPr lang="en-US" sz="2800" dirty="0" smtClean="0"/>
              <a:t>Knowing the proper process of how to deal with these kinds of cases and most importantly trying to prevent them from happening.</a:t>
            </a:r>
          </a:p>
          <a:p>
            <a:endParaRPr lang="en-US" sz="2800" dirty="0" smtClean="0"/>
          </a:p>
          <a:p>
            <a:r>
              <a:rPr lang="en-US" sz="2800" dirty="0" smtClean="0"/>
              <a:t>The future work would be to continue in pushing cases like this further until the impacted people are no longer afflicted.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5255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294</TotalTime>
  <Words>428</Words>
  <Application>Microsoft Office PowerPoint</Application>
  <PresentationFormat>On-screen Show (4:3)</PresentationFormat>
  <Paragraphs>63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Apex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Cline Library Checkout Laptop</dc:creator>
  <cp:lastModifiedBy>Geoffrey Kie</cp:lastModifiedBy>
  <cp:revision>29</cp:revision>
  <dcterms:created xsi:type="dcterms:W3CDTF">2012-03-06T21:57:32Z</dcterms:created>
  <dcterms:modified xsi:type="dcterms:W3CDTF">2012-04-11T22:26:35Z</dcterms:modified>
</cp:coreProperties>
</file>